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93DEE-1645-493E-AD02-E2D63D94A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138E203-4820-4FCB-80DA-7CC5EDF09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189225-0F2E-4794-9134-2BE6E8B23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2AB0D1-E05B-4ADA-A3D4-C35C00E7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41F4F2-C284-425C-A2E6-A4DAB34F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9382C7-B416-4ECA-B16C-72A04238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172860-06D5-477B-A7BE-BEFEF2FE0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0A72EC-241F-4D29-BE02-480C223B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9BCDF6-2A5A-42B7-BEC6-7BC7E2D2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F3209-C465-4702-B761-B5F7A95A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8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F4EED9-00CB-4A5A-95A9-E322AA453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DC70C7-6D37-4318-9051-D4036E940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7A805D-5480-4E0A-B07E-605CD234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261E29-DB57-41C9-A8AF-E7C12669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87139A-33CE-41AA-9F23-FF030015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80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3AF5E-DC5C-471B-AD65-0204D142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ABABFA-6B8A-46FA-B779-313AAA518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93906E-91A6-42E4-A19F-500D9E35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9FE4C-39B9-4EA6-B2CF-FDE98D33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83A55A-8D12-4E5C-B6D0-D56F7425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28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42A48-799A-4C3E-81A5-0A52BBCC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00C596-D2D8-4AC0-95FC-91174E089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5212A8-221F-45A6-9D82-543FAB29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42A60-84EA-4C30-93B3-8857DDD1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329623-0D32-41CB-9631-5042DF2C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7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50943-2C70-4B97-8561-40F122CD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162B9-7524-4466-8E07-CA5959878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6707EC-DD67-41B0-A378-CD16F09A0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E26695-0D98-40CF-B624-68FB29684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DCD30-C5B9-41A9-BD3D-3387D56D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A3D74D-4AC2-4C12-86B2-44726D94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93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B92D7E-4E77-4355-8EFA-6B1AEEC9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E430E9-2D85-49C1-A7C4-B3D74961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4FD117-AA22-4F6D-9E9F-922EF5D01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7BCC5B-9084-405B-9C0A-F13C94AA5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A4DA4E-FF9D-4539-B762-2D53499BB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F3ABAB-FC66-407A-9511-24A7439C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418BD21-B42B-4892-8DD6-BCA3777A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5C33A7-784E-4342-BB8B-E1D24CA3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60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DA6B54-ACAF-438C-9BD0-1D36EE55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996CFEB-0472-4ADC-9116-286A3084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FA1993-43A8-4998-BEF1-1042A225F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4BFE1-85F5-4173-A045-BAE8F982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87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0F0DDF0-804D-45E3-A5D5-E17AF69E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C314E0-710B-496D-8E32-7FCC5D10F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34D23-CBAA-481B-A5D2-9E68478B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61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6396-5B74-4FB5-AB83-1800C5EC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A4DF4-5A99-4ED7-BE7B-E0BDBA11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C3E3D1-0976-4315-8364-7FA708BB7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EC0679-6AF5-40CB-AA8A-29B10073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024B7E-EEAA-40DE-BA65-5EF67A5A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76207A-F7E4-493C-8FF6-3F3E999A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35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C4EA2-2E68-485F-9C60-162C3DD8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E3D0522-0A7A-44D0-AB6F-FB1F9DBE8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98A04A-0924-4A8D-AC59-A9757D8F5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350178-F905-45F2-BB27-5FB0713A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70E1F5-0603-4479-8614-467ADEC6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965A9C-9CD0-4346-80F2-D3DC2E3A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72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963E1-CA0E-4E65-B39C-FC53B255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7A4368-03E7-48E7-9F56-DA4EBE0B6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169B97-0195-4D43-BEA9-106F8BF2A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D921-3137-499B-A961-7065DDF0EB18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AB6B46-721B-46A0-9231-C5D3AFDE5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CA7CDD-CDA9-4D32-BF4E-30BF0B025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BB0E-E468-40FD-989F-CF07425679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02E64-F0B8-4261-9FCB-F9738B2C3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55077"/>
          </a:xfrm>
        </p:spPr>
        <p:txBody>
          <a:bodyPr>
            <a:norm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образования при правлении Петра 1 и Екатерины 2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F3897BA-6901-4A48-A5DE-91A1DA838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180" y="3830638"/>
            <a:ext cx="3642360" cy="1655762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Хайтмедова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Махым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Реджепова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Мухая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Группа: 3834101/30009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789E4C-EB57-4372-AC36-AB861BC6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74"/>
            <a:ext cx="12192000" cy="6874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62FF6-0895-4392-B9F7-EF9B16C62374}"/>
              </a:ext>
            </a:extLst>
          </p:cNvPr>
          <p:cNvSpPr txBox="1"/>
          <p:nvPr/>
        </p:nvSpPr>
        <p:spPr>
          <a:xfrm>
            <a:off x="7538085" y="261104"/>
            <a:ext cx="2794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Екатерине 2</a:t>
            </a:r>
          </a:p>
        </p:txBody>
      </p:sp>
    </p:spTree>
    <p:extLst>
      <p:ext uri="{BB962C8B-B14F-4D97-AF65-F5344CB8AC3E}">
        <p14:creationId xmlns:p14="http://schemas.microsoft.com/office/powerpoint/2010/main" val="114248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34998-C625-467C-978B-AFA72FB6A887}"/>
              </a:ext>
            </a:extLst>
          </p:cNvPr>
          <p:cNvSpPr txBox="1"/>
          <p:nvPr/>
        </p:nvSpPr>
        <p:spPr>
          <a:xfrm>
            <a:off x="2291714" y="0"/>
            <a:ext cx="69208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Bookman Old Style" panose="02050604050505020204" pitchFamily="18" charset="0"/>
              </a:rPr>
              <a:t>Образование при Екатерине 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EE93D0-197D-489B-9EC3-AB60FD1D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3637256"/>
            <a:ext cx="4640580" cy="32207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9548BA-05F8-4BE4-93E6-417C8E32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584775"/>
            <a:ext cx="553212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BFE838-0C7B-4493-A4C0-19672AA42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688080"/>
            <a:ext cx="633984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E0B070-28F3-40B7-BC0C-941D385A3FD7}"/>
              </a:ext>
            </a:extLst>
          </p:cNvPr>
          <p:cNvSpPr txBox="1"/>
          <p:nvPr/>
        </p:nvSpPr>
        <p:spPr>
          <a:xfrm>
            <a:off x="228600" y="0"/>
            <a:ext cx="10767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смольный институт благородных девиц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45608E-99C7-4E39-8441-09E45056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8" y="3901632"/>
            <a:ext cx="5403898" cy="29946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2D40D-7B9F-426E-9AED-D82D892F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04" y="3836476"/>
            <a:ext cx="4393406" cy="30483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59EDD1-A881-47DE-9F3E-ABE4F7EE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28" y="761613"/>
            <a:ext cx="5403898" cy="304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EBA0DB-94C2-4CB0-AC71-865B91B40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10" y="761613"/>
            <a:ext cx="51345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6AE53B-BB49-4B10-830B-8303D425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1"/>
            <a:ext cx="6829224" cy="40690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D25B5C-1933-4795-9F1B-EA9BE8E2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80" y="3254650"/>
            <a:ext cx="4808220" cy="3603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4A02C-E886-4606-9A50-38D5D39E4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80" y="-1"/>
            <a:ext cx="5379720" cy="3171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F6E1E-DDBF-498F-A0C1-F8DE21138DA1}"/>
              </a:ext>
            </a:extLst>
          </p:cNvPr>
          <p:cNvSpPr txBox="1"/>
          <p:nvPr/>
        </p:nvSpPr>
        <p:spPr>
          <a:xfrm>
            <a:off x="0" y="363974"/>
            <a:ext cx="60921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latin typeface="Bookman Old Style" panose="02050604050505020204" pitchFamily="18" charset="0"/>
              </a:rPr>
              <a:t>сен-сир академия</a:t>
            </a:r>
          </a:p>
        </p:txBody>
      </p:sp>
    </p:spTree>
    <p:extLst>
      <p:ext uri="{BB962C8B-B14F-4D97-AF65-F5344CB8AC3E}">
        <p14:creationId xmlns:p14="http://schemas.microsoft.com/office/powerpoint/2010/main" val="67422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C471CA-4D6F-4FCB-BD1C-902901C8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5004"/>
            <a:ext cx="5751351" cy="68930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674998-2FF2-4A67-ADBB-1222AA14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350" y="-35004"/>
            <a:ext cx="6440650" cy="689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1289F-8551-4E58-B2F3-05FFFD9A878D}"/>
              </a:ext>
            </a:extLst>
          </p:cNvPr>
          <p:cNvSpPr txBox="1"/>
          <p:nvPr/>
        </p:nvSpPr>
        <p:spPr>
          <a:xfrm>
            <a:off x="3046095" y="3244334"/>
            <a:ext cx="609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>
                <a:latin typeface="Bookman Old Style" panose="02050604050505020204" pitchFamily="18" charset="0"/>
              </a:rPr>
              <a:t>Конец! </a:t>
            </a:r>
          </a:p>
        </p:txBody>
      </p:sp>
    </p:spTree>
    <p:extLst>
      <p:ext uri="{BB962C8B-B14F-4D97-AF65-F5344CB8AC3E}">
        <p14:creationId xmlns:p14="http://schemas.microsoft.com/office/powerpoint/2010/main" val="14507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C5917-9380-4628-AEE4-8D364452F24E}"/>
              </a:ext>
            </a:extLst>
          </p:cNvPr>
          <p:cNvSpPr txBox="1"/>
          <p:nvPr/>
        </p:nvSpPr>
        <p:spPr>
          <a:xfrm>
            <a:off x="3594735" y="386834"/>
            <a:ext cx="3994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ookman Old Style" panose="02050604050505020204" pitchFamily="18" charset="0"/>
              </a:rPr>
              <a:t>Наука при Петре 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F3FC0F-B036-4870-BE1E-3383259E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5860"/>
            <a:ext cx="7719965" cy="569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760359-55BE-4044-A3D1-1D923A2CADCA}"/>
              </a:ext>
            </a:extLst>
          </p:cNvPr>
          <p:cNvSpPr txBox="1"/>
          <p:nvPr/>
        </p:nvSpPr>
        <p:spPr>
          <a:xfrm>
            <a:off x="7719964" y="1165860"/>
            <a:ext cx="4438650" cy="421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время правления Петра I впервые сложились предпосылки для становления и развития российской науки. Необходимость научных знаний объяснялась практическими потребностями государства. В 1724 году была учреждена Российская академия наук.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1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2B2B86-3DBB-4FB6-B92A-F9F747AF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820"/>
            <a:ext cx="8698873" cy="6012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5227C-B706-4AEC-BD07-3BE9867CA652}"/>
              </a:ext>
            </a:extLst>
          </p:cNvPr>
          <p:cNvSpPr txBox="1"/>
          <p:nvPr/>
        </p:nvSpPr>
        <p:spPr>
          <a:xfrm>
            <a:off x="3274695" y="0"/>
            <a:ext cx="6092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Готторпский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глобус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2432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FF8C38-D191-4E7F-B270-17AE0B8F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647"/>
            <a:ext cx="8092440" cy="51083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C63776-D713-4BC6-81CA-CDB8C016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0" y="25400"/>
            <a:ext cx="4099560" cy="683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39FB00-6E87-408E-AA70-D931B667DABE}"/>
              </a:ext>
            </a:extLst>
          </p:cNvPr>
          <p:cNvSpPr txBox="1"/>
          <p:nvPr/>
        </p:nvSpPr>
        <p:spPr>
          <a:xfrm>
            <a:off x="462914" y="518192"/>
            <a:ext cx="76295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/>
              <a:t>горно-разведочная служба</a:t>
            </a:r>
          </a:p>
        </p:txBody>
      </p:sp>
    </p:spTree>
    <p:extLst>
      <p:ext uri="{BB962C8B-B14F-4D97-AF65-F5344CB8AC3E}">
        <p14:creationId xmlns:p14="http://schemas.microsoft.com/office/powerpoint/2010/main" val="385004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BAC36D-F36A-48B8-8E4B-FB5939ED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-28910"/>
            <a:ext cx="10149840" cy="68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80850-19BA-4972-B664-4315CBBC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257300"/>
            <a:ext cx="8401050" cy="560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CA031-FD4D-47AA-9879-8D1AE327C289}"/>
              </a:ext>
            </a:extLst>
          </p:cNvPr>
          <p:cNvSpPr txBox="1"/>
          <p:nvPr/>
        </p:nvSpPr>
        <p:spPr>
          <a:xfrm>
            <a:off x="0" y="1895594"/>
            <a:ext cx="6092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Ефим Никонов 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A372F1-B462-4A0D-8423-7E5B4258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3164"/>
            <a:ext cx="3771900" cy="40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C2477-6A2D-44BE-9DFB-4FC3BE2FA1B3}"/>
              </a:ext>
            </a:extLst>
          </p:cNvPr>
          <p:cNvSpPr txBox="1"/>
          <p:nvPr/>
        </p:nvSpPr>
        <p:spPr>
          <a:xfrm>
            <a:off x="2177414" y="0"/>
            <a:ext cx="8041005" cy="659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ru-RU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Образование в императорской России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B919B2-1154-4E23-AEFA-F93AB1BD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883"/>
            <a:ext cx="10014586" cy="6259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ED900-BEA5-407F-97B1-E4BEE1556195}"/>
              </a:ext>
            </a:extLst>
          </p:cNvPr>
          <p:cNvSpPr txBox="1"/>
          <p:nvPr/>
        </p:nvSpPr>
        <p:spPr>
          <a:xfrm>
            <a:off x="10014586" y="659732"/>
            <a:ext cx="2177414" cy="556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800"/>
              </a:spcAft>
            </a:pPr>
            <a:r>
              <a:rPr lang="ru-RU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Петр I: учить негде, некому и некого</a:t>
            </a:r>
            <a:endParaRPr lang="ru-RU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88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9004EC-335C-47B0-AC12-A263F439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0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7EEF59-47F8-49B5-909C-AEC26977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29000"/>
            <a:ext cx="527538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294002-E33D-4683-BB19-5A26F492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40" y="0"/>
            <a:ext cx="6728460" cy="37286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B95E91-1287-496A-87AB-25DBEAF7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295900" cy="31775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68F497-DFB6-4658-A223-FB265CFC0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299" y="3728688"/>
            <a:ext cx="5563221" cy="312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9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87</Words>
  <Application>Microsoft Office PowerPoint</Application>
  <PresentationFormat>Широкоэкранный</PresentationFormat>
  <Paragraphs>16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Calibri Light</vt:lpstr>
      <vt:lpstr>Times New Roman</vt:lpstr>
      <vt:lpstr>Тема Office</vt:lpstr>
      <vt:lpstr>Сравнение образования при правлении Петра 1 и Екатерины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образования при правлении Петра 1 и Екатерины 2</dc:title>
  <dc:creator>User</dc:creator>
  <cp:lastModifiedBy>User</cp:lastModifiedBy>
  <cp:revision>4</cp:revision>
  <dcterms:created xsi:type="dcterms:W3CDTF">2024-03-06T21:58:51Z</dcterms:created>
  <dcterms:modified xsi:type="dcterms:W3CDTF">2024-03-06T22:33:53Z</dcterms:modified>
</cp:coreProperties>
</file>